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303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E01A723-C0C0-4A69-9FA8-79CFD95AC9FF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ECE2344-9356-4224-AD93-8EE44A8CBD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4. Подчеркни лишнее слово в каждой строчке: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А) грусть, путь, метель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Б) ловить, бросать, кидать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В) алфавит, чистописание, азбука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Г) имя существительное, имя прилагательное, сказуемое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4. Подчеркни лишнее слово в каждой строчке: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А) грусть, путь, метель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Б) ловить, бросать, кидать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В) алфавит, чистописание, азбука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Г) имя существительное, имя прилагательное, сказуемое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 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E2F7B7-B8AC-49D6-8BA2-59C3F25B330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8A720-7F30-4A43-9FAF-AE7861729286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FD907-89AA-427E-A672-2403990D4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9F13D-CF0B-47C0-9645-54032779F998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96DAB-3023-413A-9851-80B1D4666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D934B-7091-429F-828B-4D95F70198CA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9A3E8-047E-46B7-86F8-5CA006F8F5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031CF-F687-4403-9155-B28B7C02809C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6017C-CDF9-43AF-A2F1-F5D8F8448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21340-0E25-4073-96B7-ADB3DAF3D891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02F0C-2526-42EA-8275-DC052F9923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C04AB-AA9D-41BA-B093-4002848C513F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1A30F-3FA6-44FA-B695-F013516C50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EE25A-5790-48B2-BF49-00409885563F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6C5D5-26EE-45D1-B8CC-F096C9BCF4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63AE8-5C50-454A-9178-ED63F190365D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4B17-5851-4948-89BD-0666729DA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E4E1C-5001-4B85-985F-530FB0C7E590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D7BC7-586C-465D-8DA7-BEBB22FED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E9D27-4BCE-4E0F-9AA6-D87FAB17878F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BAA9C-D00A-4DDB-9E0F-830E854CE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AAEAC-4835-4C41-BC8A-0F031C1ACC63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AECC6-BC3D-4B1A-884F-E426C4C5A5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8E9FA1-0E46-4B31-8A42-26D8ABBEB144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911901-74D7-4EF3-AEEC-E6D67F3465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2357438"/>
          </a:xfrm>
        </p:spPr>
        <p:txBody>
          <a:bodyPr/>
          <a:lstStyle/>
          <a:p>
            <a:pPr eaLnBrk="1" hangingPunct="1"/>
            <a:r>
              <a:rPr lang="ru-RU" sz="48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Подготовка к олимпиаде по русскому языку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8" y="4214813"/>
            <a:ext cx="3700462" cy="1643062"/>
          </a:xfrm>
        </p:spPr>
        <p:txBody>
          <a:bodyPr rtlCol="0">
            <a:normAutofit fontScale="92500" lnSpcReduction="20000"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начальных классов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МАОУ «СОШ </a:t>
            </a: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№ 2»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А. М.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Бунчеева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22145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Запишите данные слова в родительном падеже множественного числа.</a:t>
            </a:r>
            <a:b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71813"/>
            <a:ext cx="8229600" cy="30543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Арбузы, чулки, сапоги, яблоки, килограммы, туфли, ботинки, мандарины, носки, татары, очки, солдаты, свечи, граммы, земли.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2143125"/>
            <a:ext cx="8229600" cy="39830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i="1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0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Арбузов, чулок, сапог, яблок, килограммов, туфель, ботинок, мандаринов, носков, татар, очков, солдат, свечей, граммов, земель</a:t>
            </a:r>
            <a:endParaRPr lang="ru-RU" sz="40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2143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Образуй формы именительного падежа множественного числа от слов: </a:t>
            </a:r>
            <a:b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4115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Носище –</a:t>
            </a:r>
            <a:r>
              <a:rPr lang="ru-RU" sz="48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домище –</a:t>
            </a:r>
            <a:r>
              <a:rPr lang="ru-RU" sz="48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4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ручища –</a:t>
            </a:r>
            <a:r>
              <a:rPr lang="ru-RU" sz="48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ребёнок –              уголь  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57200" y="2643188"/>
            <a:ext cx="8229600" cy="34829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Носище – </a:t>
            </a: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носища</a:t>
            </a: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домище – </a:t>
            </a: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домища</a:t>
            </a: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ручища – </a:t>
            </a: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ручищи</a:t>
            </a: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ребёнок – </a:t>
            </a: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ребята</a:t>
            </a: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(дети),</a:t>
            </a: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уголь – </a:t>
            </a: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угли (уголья)</a:t>
            </a: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Запиши фразеологические выражения с противоположными значениями:</a:t>
            </a:r>
            <a:b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Одержать победу</a:t>
            </a:r>
            <a:r>
              <a:rPr lang="ru-RU" sz="40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4000" b="1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Обратить внимание–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Приносить пользу –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Выбиться из сил - 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Д)  Взять себя в руки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Одержать победу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потерпеть поражение</a:t>
            </a:r>
            <a:endParaRPr lang="ru-RU" sz="36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Обратить внимание–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оставить без внимания</a:t>
            </a:r>
            <a:endParaRPr lang="ru-RU" sz="36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Приносить пользу – 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наносить вред</a:t>
            </a:r>
            <a:endParaRPr lang="ru-RU" sz="36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Выбиться из сил –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набраться сил</a:t>
            </a:r>
            <a:endParaRPr lang="ru-RU" sz="36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Д) Взять себя в руки –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выйти из себя </a:t>
            </a:r>
            <a:endParaRPr lang="ru-RU" sz="36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Определи, в каких словах  за  - приставка, в каких – часть корня.</a:t>
            </a:r>
            <a:b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5544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 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Загиб, запрятал, заморский, запах, замок, зайчонок, забег, забава, засмеялся, заработал, закон, зарево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57200" y="2357438"/>
            <a:ext cx="8229600" cy="37687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Слова с приставкой за: загиб, запрятал, заморский, забег, засмеялся, заработал, запах.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Замени прилагательные в словосочетаниях синонимами с приставками бес- или без-</a:t>
            </a:r>
            <a:endParaRPr lang="ru-RU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43188"/>
            <a:ext cx="8229600" cy="3482975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Смелый человек, тихая погода,  добродушный смех, ясное небо, тихие шаги, тревожный сон, нечестный поступок, правильный ответ</a:t>
            </a:r>
            <a:endParaRPr lang="ru-RU" sz="4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Смелый человек - бесстрашный, тихая погода - безветренная,  добродушный смех - беззлобный, ясное небо - безоблачное, тихие шаги - бесшумные, тревожный сон - беспокойный, нечестный поступок – безответственный, правильный ответ - безошибочный</a:t>
            </a:r>
            <a:endParaRPr lang="ru-RU" sz="36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88"/>
            <a:ext cx="7772400" cy="1643062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Подчеркни лишнее слово в каждой строчке: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" y="2000250"/>
            <a:ext cx="8215313" cy="4357688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73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грусть, путь, метель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3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ловить, бросать, кидать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3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алфавит, чистописание, азбука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3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имя существительное, имя прилагательное, сказуемое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5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714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Распредели имена существительные по родам.</a:t>
            </a:r>
            <a:b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accent2"/>
              </a:solidFill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5544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Мозоль, какао, фланель, толь, шоссе, полынь, туннель, повидло, ферзь, тюль.</a:t>
            </a:r>
          </a:p>
          <a:p>
            <a:pPr eaLnBrk="1" hangingPunct="1">
              <a:buFont typeface="Arial" charset="0"/>
              <a:buNone/>
            </a:pPr>
            <a:endParaRPr lang="ru-RU" sz="4400" b="1" i="1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Ж. р.: мозоль, фланель, полынь.</a:t>
            </a: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С. р.: какао, шоссе, повидло.</a:t>
            </a:r>
          </a:p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М. р.: толь, туннель, ферзь, тюль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12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Выпиши группы родственных слов, выдели корень.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457200" y="2357438"/>
            <a:ext cx="8229600" cy="37687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Бас, бассейн, басня, басить, басенный, баснословный, басовитый, басок, побасёнка, басовый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Бас, басить, басовитый, басок, басовый.</a:t>
            </a:r>
          </a:p>
          <a:p>
            <a:pPr eaLnBrk="1" hangingPunct="1"/>
            <a:endParaRPr lang="ru-RU" sz="44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Басня, басенный, баснословный, побасёнка</a:t>
            </a:r>
            <a:endParaRPr lang="ru-RU" sz="44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8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Замени одним словом фразеологизмы: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Втирать очки –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Мозолить глаза  -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Клевать носом –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После дождичка в четверг </a:t>
            </a:r>
            <a:endParaRPr lang="ru-RU" sz="4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12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457200" y="2143125"/>
            <a:ext cx="8229600" cy="39830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Втирать очки – </a:t>
            </a: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обманывать.</a:t>
            </a:r>
            <a:endParaRPr lang="ru-RU" sz="44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Мозолить глаза  </a:t>
            </a: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надоедать</a:t>
            </a: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Клевать носом – </a:t>
            </a: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дремать.</a:t>
            </a:r>
            <a:endParaRPr lang="ru-RU" sz="44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После дождичка в четверг – </a:t>
            </a:r>
            <a:r>
              <a:rPr lang="ru-RU" sz="4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никогда</a:t>
            </a:r>
            <a:endParaRPr lang="ru-RU" sz="44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2714625"/>
          </a:xfrm>
        </p:spPr>
        <p:txBody>
          <a:bodyPr/>
          <a:lstStyle/>
          <a:p>
            <a:pPr algn="l" eaLnBrk="1" hangingPunct="1"/>
            <a:r>
              <a:rPr lang="ru-RU" sz="4000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Какие слова из данного списка можно считать и именем существительным, и глаголом?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endParaRPr lang="ru-RU" sz="4000" smtClean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2643188"/>
            <a:ext cx="8229600" cy="34829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Шила, мыла, выла, дела, жили, были, рыли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37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57200" y="2928938"/>
            <a:ext cx="8229600" cy="31972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i="1" smtClean="0"/>
              <a:t>  </a:t>
            </a:r>
            <a:r>
              <a:rPr lang="ru-RU" sz="54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Шила, мыла,  дела,  были</a:t>
            </a:r>
            <a:endParaRPr lang="ru-RU" sz="54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57200" y="785813"/>
            <a:ext cx="8229600" cy="1785937"/>
          </a:xfrm>
        </p:spPr>
        <p:txBody>
          <a:bodyPr/>
          <a:lstStyle/>
          <a:p>
            <a:pPr algn="l"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Какие из данных слов по смыслу существенно отличаются от остальных?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457200" y="3071813"/>
            <a:ext cx="8229600" cy="30543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Буран, ураган, вьюга, метель, пурга.</a:t>
            </a:r>
          </a:p>
          <a:p>
            <a:pPr eaLnBrk="1" hangingPunct="1">
              <a:buFont typeface="Arial" charset="0"/>
              <a:buNone/>
            </a:pPr>
            <a:endParaRPr lang="ru-RU" sz="4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914400" y="1857375"/>
            <a:ext cx="7372350" cy="34115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 </a:t>
            </a:r>
            <a:r>
              <a:rPr lang="ru-RU" sz="66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Буран, </a:t>
            </a:r>
            <a:r>
              <a:rPr lang="ru-RU" sz="66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ураган</a:t>
            </a:r>
            <a:r>
              <a:rPr lang="ru-RU" sz="66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вьюга, метель, пурга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</a:t>
            </a:r>
            <a:r>
              <a:rPr lang="ru-RU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себя</a:t>
            </a:r>
          </a:p>
        </p:txBody>
      </p:sp>
      <p:sp>
        <p:nvSpPr>
          <p:cNvPr id="4099" name="Прямоугольник 4"/>
          <p:cNvSpPr>
            <a:spLocks noChangeArrowheads="1"/>
          </p:cNvSpPr>
          <p:nvPr/>
        </p:nvSpPr>
        <p:spPr bwMode="auto">
          <a:xfrm>
            <a:off x="928688" y="1714500"/>
            <a:ext cx="74295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грусть, путь,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метель</a:t>
            </a:r>
            <a:endParaRPr lang="ru-RU" sz="400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ловить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бросать, кидать</a:t>
            </a:r>
          </a:p>
          <a:p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алфавит,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чистописание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азбука</a:t>
            </a:r>
          </a:p>
          <a:p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имя существительное, имя прилагательное,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сказуемое</a:t>
            </a:r>
            <a:endParaRPr lang="ru-RU" sz="400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12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Замени заимствованные слова русскими синонимами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Форсировать, рельефный, комично, фиксировать, аргумент, демонстрировать, инструкция, классифицировать.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i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Ускорять, выпуклый, смешно, отмечать, доказательство, показывать, наставление, распределять</a:t>
            </a:r>
            <a:endParaRPr lang="ru-RU" sz="48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813"/>
            <a:ext cx="8229600" cy="15001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Выпиши слова, в которых рядом находятся 2 гласных звука.</a:t>
            </a:r>
            <a:b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accent2"/>
              </a:solidFill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457200" y="2357438"/>
            <a:ext cx="8229600" cy="37687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Филиал, сауна, баю-бай, армия, трио, фиалка, галерея, оазис, фойе, статуя, лауреат, Азия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457200" y="2428875"/>
            <a:ext cx="8229600" cy="36972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i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0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Филиал, сауна, трио, фиалка, оазис, лауреат</a:t>
            </a:r>
            <a:endParaRPr lang="ru-RU" sz="60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2428875"/>
          </a:xfrm>
        </p:spPr>
        <p:txBody>
          <a:bodyPr/>
          <a:lstStyle/>
          <a:p>
            <a:pPr algn="l"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Запиши слова с противоположными значениями.</a:t>
            </a:r>
            <a:b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457200" y="2643188"/>
            <a:ext cx="8229600" cy="34829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Дружить – </a:t>
            </a:r>
          </a:p>
          <a:p>
            <a:pPr eaLnBrk="1" hangingPunct="1">
              <a:buFont typeface="Arial" charset="0"/>
              <a:buNone/>
            </a:pPr>
            <a:r>
              <a:rPr lang="ru-RU" sz="4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Недостаток –</a:t>
            </a:r>
          </a:p>
          <a:p>
            <a:pPr eaLnBrk="1" hangingPunct="1">
              <a:buFont typeface="Arial" charset="0"/>
              <a:buNone/>
            </a:pPr>
            <a:r>
              <a:rPr lang="ru-RU" sz="48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Уважать -</a:t>
            </a:r>
          </a:p>
          <a:p>
            <a:pPr eaLnBrk="1" hangingPunct="1"/>
            <a:endParaRPr lang="ru-RU" sz="4800" b="1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457200" y="1571625"/>
            <a:ext cx="8229600" cy="45545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Дружить – враждовать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Недостаток – достоинство</a:t>
            </a:r>
          </a:p>
          <a:p>
            <a:pPr eaLnBrk="1" hangingPunct="1">
              <a:buFont typeface="Arial" charset="0"/>
              <a:buNone/>
            </a:pPr>
            <a:r>
              <a:rPr lang="ru-RU" sz="48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Уважать – презирать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14287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Укажи устаревшие слова.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411538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6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Глаза, битва, золото, очи, знать, ведать, брег, ночь, средина, берег, нощь, хлад, ворота, глас, врата, голос, злато, холод.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Глаза, битва, золото, 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очи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знать, 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ведать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брег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ночь,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средина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берег, 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нощь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хлад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ворота, 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глас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врата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голос, 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злато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холод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1285875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Выпишите слова, которые не являются синонимами.</a:t>
            </a:r>
            <a:r>
              <a:rPr lang="ru-RU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solidFill>
                <a:schemeClr val="accent2"/>
              </a:solidFill>
            </a:endParaRPr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>
          <a:xfrm>
            <a:off x="457200" y="2857500"/>
            <a:ext cx="8229600" cy="32686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здание, постройка, сооружение, сарай.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зрелище, опера, представление.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воин, артиллерист, боец, солдат.</a:t>
            </a:r>
          </a:p>
          <a:p>
            <a:pPr eaLnBrk="1" hangingPunct="1">
              <a:buFont typeface="Arial" charset="0"/>
              <a:buNone/>
            </a:pP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здание, постройка, сооружение, 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сарай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зрелище, 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опера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представление.</a:t>
            </a:r>
          </a:p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воин, </a:t>
            </a:r>
            <a:r>
              <a:rPr lang="ru-RU" sz="44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артиллерист,</a:t>
            </a:r>
            <a:r>
              <a:rPr lang="ru-RU" sz="4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боец, солдат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Замени одним словом фразеологизмы: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642938" y="1928813"/>
            <a:ext cx="7572375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Кот наплакал –</a:t>
            </a:r>
          </a:p>
          <a:p>
            <a:r>
              <a:rPr lang="ru-RU" sz="4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От горшка два вершка - </a:t>
            </a:r>
          </a:p>
          <a:p>
            <a:r>
              <a:rPr lang="ru-RU" sz="4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Бить баклуши – </a:t>
            </a:r>
          </a:p>
          <a:p>
            <a:r>
              <a:rPr lang="ru-RU" sz="44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Семь вёрст до небес– </a:t>
            </a:r>
          </a:p>
          <a:p>
            <a:endParaRPr lang="ru-RU" sz="360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75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Замени одним словом фразеологизмы:</a:t>
            </a:r>
            <a:endParaRPr lang="ru-RU" b="1" smtClean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птичьих правах -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Протянуть руку помощи -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Ломать голову -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 сегодня-завтра -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После дождичка в четверг –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Кот наплакал –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Семь вёрст до небес–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Втирать очки </a:t>
            </a:r>
            <a:endParaRPr lang="ru-RU" sz="39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птичьих правах – </a:t>
            </a:r>
            <a:r>
              <a:rPr lang="ru-RU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временно, незаконно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Протянуть руку помощи – </a:t>
            </a:r>
            <a:r>
              <a:rPr lang="ru-RU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помогать в трудную минуту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Ломать голову – </a:t>
            </a:r>
            <a:r>
              <a:rPr lang="ru-RU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усиленно думать над трудным вопросом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 сегодня-завтра – </a:t>
            </a:r>
            <a:r>
              <a:rPr lang="ru-RU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очень скоро, на днях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После дождичка в четверг – </a:t>
            </a:r>
            <a:r>
              <a:rPr lang="ru-RU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никогда 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Кот наплакал </a:t>
            </a:r>
            <a:r>
              <a:rPr lang="ru-RU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очень мало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Семь вёрст до небес– </a:t>
            </a:r>
            <a:r>
              <a:rPr lang="ru-RU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очень далеко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Втирать очки – </a:t>
            </a:r>
            <a:r>
              <a:rPr lang="ru-RU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обманывать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457200" y="785813"/>
            <a:ext cx="8229600" cy="631825"/>
          </a:xfrm>
        </p:spPr>
        <p:txBody>
          <a:bodyPr/>
          <a:lstStyle/>
          <a:p>
            <a:pPr eaLnBrk="1" hangingPunct="1"/>
            <a:r>
              <a:rPr lang="ru-RU" sz="3600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Дополни фразеологизмы недостающими словами. Запиши их.</a:t>
            </a:r>
            <a:endParaRPr lang="ru-RU" sz="360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500063" y="1928813"/>
            <a:ext cx="8229600" cy="41973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Зарубить … - твёрдо запомнить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Прикусить … - замолчать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час по … - очень медленно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 к селу, … - неуместно 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 в зуб … - ничего не понимать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Бить … - бездельничать </a:t>
            </a:r>
          </a:p>
          <a:p>
            <a:pPr eaLnBrk="1" hangingPunct="1">
              <a:buFont typeface="Arial" charset="0"/>
              <a:buNone/>
            </a:pPr>
            <a:endParaRPr lang="ru-RU" sz="4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Зарубить 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носу</a:t>
            </a: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твёрдо запомнить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Прикусить 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язык</a:t>
            </a: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замолчать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час по 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чайной ложке</a:t>
            </a: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очень медленно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 к селу, 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 к городу </a:t>
            </a: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неуместно 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 в зуб 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ногой</a:t>
            </a: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ничего не понимать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Бить </a:t>
            </a:r>
            <a:r>
              <a:rPr lang="ru-RU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баклукши</a:t>
            </a: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бездельничать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Отметь знаком «+» правильное употребление предлогов</a:t>
            </a:r>
            <a:endParaRPr lang="ru-RU" sz="400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зацепился о крючок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зацепился за крючок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вышел со школы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вышел из школы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Д) уехал на Украину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Е) уехал в Украину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Ж) выполз от норы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З) выполз из норы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0720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зацепился о крючок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6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зацепился за крючок</a:t>
            </a:r>
            <a:endParaRPr lang="ru-RU" sz="36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вышел со школы 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36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вышел из школы</a:t>
            </a:r>
            <a:endParaRPr lang="ru-RU" sz="36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Д) уехал на Украину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Е) </a:t>
            </a:r>
            <a:r>
              <a:rPr lang="ru-RU" sz="36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уехал в Украину</a:t>
            </a:r>
            <a:endParaRPr lang="ru-RU" sz="36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Ж) выполз от норы 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З) </a:t>
            </a:r>
            <a:r>
              <a:rPr lang="ru-RU" sz="3600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выполз из норы </a:t>
            </a:r>
            <a:endParaRPr lang="ru-RU" sz="36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75"/>
          </a:xfrm>
        </p:spPr>
        <p:txBody>
          <a:bodyPr/>
          <a:lstStyle/>
          <a:p>
            <a:pPr algn="l" eaLnBrk="1" hangingPunct="1"/>
            <a:r>
              <a:rPr lang="ru-RU" sz="3200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Прочитай предложения и замени каждое из них одним словом, соответствующим данному понятию. Запиши слова.</a:t>
            </a:r>
            <a:r>
              <a:rPr lang="ru-RU" sz="320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smtClean="0">
              <a:solidFill>
                <a:schemeClr val="accent2"/>
              </a:solidFill>
            </a:endParaRPr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>
          <a:xfrm>
            <a:off x="457200" y="2071688"/>
            <a:ext cx="8229600" cy="40544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писатель, создающий произведения для театра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человек, который едет верхом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остановка в пути для отдыха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человек, управляющий оркестром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Д) тот, кто предан своему народу, родине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Е) человек, который продаёт товары в магазине</a:t>
            </a:r>
          </a:p>
          <a:p>
            <a:pPr eaLnBrk="1" hangingPunct="1"/>
            <a:endParaRPr lang="ru-RU" b="1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b="1" i="1" smtClean="0">
              <a:solidFill>
                <a:schemeClr val="accent2"/>
              </a:solidFill>
            </a:endParaRPr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писатель, создающий произведения для театра -</a:t>
            </a:r>
            <a:r>
              <a:rPr lang="ru-RU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драматург</a:t>
            </a:r>
            <a:endParaRPr lang="ru-RU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человек, который едет верхом -</a:t>
            </a:r>
            <a:r>
              <a:rPr lang="ru-RU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наездник</a:t>
            </a:r>
            <a:endParaRPr lang="ru-RU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остановка в пути для отдыха - </a:t>
            </a:r>
            <a:r>
              <a:rPr lang="ru-RU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привал</a:t>
            </a:r>
            <a:endParaRPr lang="ru-RU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человек, управляющий оркестром - </a:t>
            </a:r>
            <a:r>
              <a:rPr lang="ru-RU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дирижёр</a:t>
            </a:r>
            <a:endParaRPr lang="ru-RU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Д) тот, кто предан своему народу, родине - </a:t>
            </a:r>
            <a:r>
              <a:rPr lang="ru-RU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патриот</a:t>
            </a:r>
            <a:endParaRPr lang="ru-RU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Е) человек, который продаёт товары в магазине -</a:t>
            </a:r>
            <a:r>
              <a:rPr lang="ru-RU" b="1" u="sng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продавец</a:t>
            </a:r>
            <a:endParaRPr lang="ru-RU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28625" y="642938"/>
            <a:ext cx="8229600" cy="1000125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928688" y="1857375"/>
            <a:ext cx="7215187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Кот наплакал –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мало.</a:t>
            </a:r>
            <a:endParaRPr lang="ru-RU" sz="400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От горшка два вершка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маленький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/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Бить баклуши –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бездельничать.</a:t>
            </a:r>
            <a:endParaRPr lang="ru-RU" sz="400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Семь вёрст до небес–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очень далеко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914400" y="500063"/>
            <a:ext cx="6872288" cy="2214562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Подбери синонимы к словам:</a:t>
            </a:r>
            <a:b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714375" y="2143125"/>
            <a:ext cx="750093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319088" algn="l"/>
              </a:tabLst>
            </a:pP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Страж –                    кладезь –          грядущее –               алкать –            вопиять –                 врата –         </a:t>
            </a:r>
          </a:p>
          <a:p>
            <a:pPr eaLnBrk="0" hangingPunct="0">
              <a:tabLst>
                <a:tab pos="319088" algn="l"/>
              </a:tabLst>
            </a:pP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зерцало  -                прах – </a:t>
            </a:r>
          </a:p>
          <a:p>
            <a:pPr eaLnBrk="0" hangingPunct="0">
              <a:tabLst>
                <a:tab pos="319088" algn="l"/>
              </a:tabLst>
            </a:pPr>
            <a:endParaRPr lang="ru-RU" sz="40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1714500" y="1428750"/>
            <a:ext cx="521493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Страж –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сторож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кладезь –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колодец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грядущее –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будущее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алкать –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голодать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вопиять –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кричать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врата –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ворота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зерцало –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зеркало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прах – </a:t>
            </a:r>
            <a:r>
              <a:rPr lang="ru-RU" sz="40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пыль</a:t>
            </a:r>
            <a:r>
              <a:rPr lang="ru-RU" sz="4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2500313"/>
          </a:xfrm>
        </p:spPr>
        <p:txBody>
          <a:bodyPr/>
          <a:lstStyle/>
          <a:p>
            <a:pPr algn="l" eaLnBrk="1" hangingPunct="1"/>
            <a:r>
              <a:rPr lang="ru-RU" sz="3200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каких сказочных словах, по правилам русской орфографии, нужно поставить мягкий знак после шипящего? Перепиши словосочетания, поставив мягкий знак, где это необходимо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57200" y="3143250"/>
            <a:ext cx="8229600" cy="29829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6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Пяшлая куж…- 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Бурявый пуполош… - </a:t>
            </a:r>
          </a:p>
          <a:p>
            <a:pPr eaLnBrk="1" hangingPunct="1">
              <a:buFont typeface="Arial" charset="0"/>
              <a:buNone/>
            </a:pPr>
            <a:r>
              <a:rPr lang="ru-RU" sz="4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Мяувая дуч… 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71500" y="500063"/>
            <a:ext cx="822960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57200" y="2143125"/>
            <a:ext cx="8229600" cy="39830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Пяшлая куж…- </a:t>
            </a:r>
            <a:r>
              <a:rPr lang="ru-RU" sz="40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пяшлая кужь</a:t>
            </a:r>
            <a:endParaRPr lang="ru-RU" sz="40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Бурявый пуполош… - </a:t>
            </a:r>
            <a:r>
              <a:rPr lang="ru-RU" sz="40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бурявый пуполош</a:t>
            </a:r>
            <a:endParaRPr lang="ru-RU" sz="40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Мяувая дуч… - </a:t>
            </a:r>
            <a:r>
              <a:rPr lang="ru-RU" sz="40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мяувая дучь</a:t>
            </a:r>
            <a:endParaRPr lang="ru-RU" sz="40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1521</Words>
  <Application>Microsoft Office PowerPoint</Application>
  <PresentationFormat>Экран (4:3)</PresentationFormat>
  <Paragraphs>213</Paragraphs>
  <Slides>47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1" baseType="lpstr">
      <vt:lpstr>Arial</vt:lpstr>
      <vt:lpstr>Calibri</vt:lpstr>
      <vt:lpstr>Times New Roman</vt:lpstr>
      <vt:lpstr>Тема Office</vt:lpstr>
      <vt:lpstr>Подготовка к олимпиаде по русскому языку</vt:lpstr>
      <vt:lpstr>Подчеркни лишнее слово в каждой строчке:</vt:lpstr>
      <vt:lpstr>Проверь себя</vt:lpstr>
      <vt:lpstr>Замени одним словом фразеологизмы: </vt:lpstr>
      <vt:lpstr>Проверь себя</vt:lpstr>
      <vt:lpstr>Подбери синонимы к словам: </vt:lpstr>
      <vt:lpstr>Проверь себя</vt:lpstr>
      <vt:lpstr>В каких сказочных словах, по правилам русской орфографии, нужно поставить мягкий знак после шипящего? Перепиши словосочетания, поставив мягкий знак, где это необходимо</vt:lpstr>
      <vt:lpstr>Проверь себя</vt:lpstr>
      <vt:lpstr>Запишите данные слова в родительном падеже множественного числа. </vt:lpstr>
      <vt:lpstr>Проверь себя</vt:lpstr>
      <vt:lpstr>Образуй формы именительного падежа множественного числа от слов:  </vt:lpstr>
      <vt:lpstr>Проверь себя</vt:lpstr>
      <vt:lpstr>Запиши фразеологические выражения с противоположными значениями: </vt:lpstr>
      <vt:lpstr>Проверь себя</vt:lpstr>
      <vt:lpstr>Определи, в каких словах  за  - приставка, в каких – часть корня. </vt:lpstr>
      <vt:lpstr>Проверь себя</vt:lpstr>
      <vt:lpstr>Замени прилагательные в словосочетаниях синонимами с приставками бес- или без-</vt:lpstr>
      <vt:lpstr>Проверь себя</vt:lpstr>
      <vt:lpstr>Распредели имена существительные по родам. </vt:lpstr>
      <vt:lpstr>Проверь себя</vt:lpstr>
      <vt:lpstr>Выпиши группы родственных слов, выдели корень.</vt:lpstr>
      <vt:lpstr>Проверь себя</vt:lpstr>
      <vt:lpstr>Замени одним словом фразеологизмы:</vt:lpstr>
      <vt:lpstr>Проверь себя</vt:lpstr>
      <vt:lpstr>Какие слова из данного списка можно считать и именем существительным, и глаголом? </vt:lpstr>
      <vt:lpstr>Проверь себя</vt:lpstr>
      <vt:lpstr>Какие из данных слов по смыслу существенно отличаются от остальных?</vt:lpstr>
      <vt:lpstr>Проверь себя</vt:lpstr>
      <vt:lpstr>Замени заимствованные слова русскими синонимами</vt:lpstr>
      <vt:lpstr>Проверь себя</vt:lpstr>
      <vt:lpstr>Выпиши слова, в которых рядом находятся 2 гласных звука. </vt:lpstr>
      <vt:lpstr>Проверь себя</vt:lpstr>
      <vt:lpstr>Запиши слова с противоположными значениями. </vt:lpstr>
      <vt:lpstr>Проверь себя</vt:lpstr>
      <vt:lpstr>Укажи устаревшие слова. </vt:lpstr>
      <vt:lpstr>Проверь себя</vt:lpstr>
      <vt:lpstr>Выпишите слова, которые не являются синонимами. </vt:lpstr>
      <vt:lpstr>Проверь себя</vt:lpstr>
      <vt:lpstr>Замени одним словом фразеологизмы:</vt:lpstr>
      <vt:lpstr>Проверь себя</vt:lpstr>
      <vt:lpstr>Дополни фразеологизмы недостающими словами. Запиши их.</vt:lpstr>
      <vt:lpstr>Проверь себя</vt:lpstr>
      <vt:lpstr>Отметь знаком «+» правильное употребление предлогов</vt:lpstr>
      <vt:lpstr>Проверь себя</vt:lpstr>
      <vt:lpstr>Прочитай предложения и замени каждое из них одним словом, соответствующим данному понятию. Запиши слова. </vt:lpstr>
      <vt:lpstr>Проверь себя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Подчеркни лишнее слово в каждой строчке:</dc:title>
  <dc:creator>анна</dc:creator>
  <cp:lastModifiedBy>User</cp:lastModifiedBy>
  <cp:revision>121</cp:revision>
  <dcterms:created xsi:type="dcterms:W3CDTF">2010-09-19T04:52:31Z</dcterms:created>
  <dcterms:modified xsi:type="dcterms:W3CDTF">2016-11-30T15:31:47Z</dcterms:modified>
</cp:coreProperties>
</file>